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92"/>
    <p:restoredTop sz="96327"/>
  </p:normalViewPr>
  <p:slideViewPr>
    <p:cSldViewPr snapToGrid="0" snapToObjects="1">
      <p:cViewPr varScale="1">
        <p:scale>
          <a:sx n="89" d="100"/>
          <a:sy n="89" d="100"/>
        </p:scale>
        <p:origin x="36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27703AD5-991B-824D-A363-15B87ED0B6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073524" y="1425575"/>
            <a:ext cx="1918485" cy="23114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079D34C-8EC5-BE4E-B8CD-88ECFDBCAE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3088" y="2035884"/>
            <a:ext cx="3267391" cy="527050"/>
          </a:xfrm>
        </p:spPr>
        <p:txBody>
          <a:bodyPr/>
          <a:lstStyle>
            <a:lvl1pPr marL="0" indent="0">
              <a:buNone/>
              <a:defRPr sz="1600" b="1" i="0">
                <a:latin typeface="Times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3" name="Tekstin paikkamerkki 12">
            <a:extLst>
              <a:ext uri="{FF2B5EF4-FFF2-40B4-BE49-F238E27FC236}">
                <a16:creationId xmlns:a16="http://schemas.microsoft.com/office/drawing/2014/main" id="{E9736CE6-031A-6043-9A47-11A113D6829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9728" y="2507225"/>
            <a:ext cx="3324539" cy="720725"/>
          </a:xfrm>
        </p:spPr>
        <p:txBody>
          <a:bodyPr/>
          <a:lstStyle>
            <a:lvl1pPr>
              <a:buNone/>
              <a:defRPr sz="1600" b="1">
                <a:latin typeface="Times" pitchFamily="2" charset="0"/>
              </a:defRPr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897424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192041CE-E541-064F-AF7E-BFB8B0284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050"/>
            <a:ext cx="5915025" cy="1914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71AD18E-2297-A44A-9FB9-AB1AF0E91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6838"/>
            <a:ext cx="5915025" cy="6284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41D0E36-F421-E441-B005-FA6EAD3A92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6BD87-3CB8-BD40-B7A9-471396AFCBF5}" type="datetimeFigureOut">
              <a:rPr lang="fi-FI" smtClean="0"/>
              <a:t>26.1.2021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E8C3A54-F603-E54D-8C94-EA99129B82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BC9FC6E-5029-E54D-BE77-1F19F77612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FDB10-B6CA-AD49-AF4D-DDAD93B137A0}" type="slidenum">
              <a:rPr lang="fi-FI" smtClean="0"/>
              <a:t>‹#›</a:t>
            </a:fld>
            <a:endParaRPr lang="fi-FI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2CC24412-C547-D248-8FC6-5D011BD0B06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100533"/>
            <a:ext cx="6858000" cy="970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514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van paikkamerkki 1">
            <a:extLst>
              <a:ext uri="{FF2B5EF4-FFF2-40B4-BE49-F238E27FC236}">
                <a16:creationId xmlns:a16="http://schemas.microsoft.com/office/drawing/2014/main" id="{16A443E5-4028-BF44-965F-74078A4EEADE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2D58DB2-566C-2B44-A8A3-CD95779C9E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3088" y="2035884"/>
            <a:ext cx="3267391" cy="309283"/>
          </a:xfrm>
        </p:spPr>
        <p:txBody>
          <a:bodyPr>
            <a:normAutofit lnSpcReduction="10000"/>
          </a:bodyPr>
          <a:lstStyle/>
          <a:p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CCED714-EB52-8048-96A2-CE70B683AD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5271" y="2474260"/>
            <a:ext cx="3324539" cy="419547"/>
          </a:xfrm>
        </p:spPr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CC5AD361-C909-7E4C-AF54-77EBDE1E2A19}"/>
              </a:ext>
            </a:extLst>
          </p:cNvPr>
          <p:cNvSpPr txBox="1"/>
          <p:nvPr/>
        </p:nvSpPr>
        <p:spPr>
          <a:xfrm>
            <a:off x="1803623" y="3122890"/>
            <a:ext cx="21730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latin typeface="Times" pitchFamily="2" charset="0"/>
              </a:rPr>
              <a:t>Lisää yhteystiedot yms.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78FB1E8F-A3BE-3046-A847-628EBD1BF494}"/>
              </a:ext>
            </a:extLst>
          </p:cNvPr>
          <p:cNvSpPr txBox="1"/>
          <p:nvPr/>
        </p:nvSpPr>
        <p:spPr>
          <a:xfrm>
            <a:off x="590902" y="4378843"/>
            <a:ext cx="51240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latin typeface="Times" pitchFamily="2" charset="0"/>
              </a:rPr>
              <a:t>Lisää varaluottamusmiehen tiedot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4EA08365-B4C1-AD41-85CF-EF98D4FE4E9C}"/>
              </a:ext>
            </a:extLst>
          </p:cNvPr>
          <p:cNvSpPr txBox="1"/>
          <p:nvPr/>
        </p:nvSpPr>
        <p:spPr>
          <a:xfrm>
            <a:off x="1663774" y="4792591"/>
            <a:ext cx="24527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latin typeface="Times" pitchFamily="2" charset="0"/>
              </a:rPr>
              <a:t>Lisää yhteystiedot</a:t>
            </a:r>
          </a:p>
        </p:txBody>
      </p:sp>
    </p:spTree>
    <p:extLst>
      <p:ext uri="{BB962C8B-B14F-4D97-AF65-F5344CB8AC3E}">
        <p14:creationId xmlns:p14="http://schemas.microsoft.com/office/powerpoint/2010/main" val="2400072114"/>
      </p:ext>
    </p:extLst>
  </p:cSld>
  <p:clrMapOvr>
    <a:masterClrMapping/>
  </p:clrMapOvr>
</p:sld>
</file>

<file path=ppt/theme/theme1.xml><?xml version="1.0" encoding="utf-8"?>
<a:theme xmlns:a="http://schemas.openxmlformats.org/drawingml/2006/main" name="Mukautettu suunnittelumall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9</Words>
  <Application>Microsoft Macintosh PowerPoint</Application>
  <PresentationFormat>A4-paperi (210 x 297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</vt:lpstr>
      <vt:lpstr>Mukautettu suunnittelumalli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Pohjanpalo-Sampio Hannele</dc:creator>
  <cp:lastModifiedBy>Pohjanpalo-Sampio Hannele</cp:lastModifiedBy>
  <cp:revision>10</cp:revision>
  <dcterms:created xsi:type="dcterms:W3CDTF">2021-01-25T10:29:48Z</dcterms:created>
  <dcterms:modified xsi:type="dcterms:W3CDTF">2021-01-26T09:20:36Z</dcterms:modified>
</cp:coreProperties>
</file>